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9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58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FB2-F724-4AAB-8DA6-83ECF7B4F2D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B241-DAAF-45F0-9C99-89D94473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5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FB2-F724-4AAB-8DA6-83ECF7B4F2D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B241-DAAF-45F0-9C99-89D94473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5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FB2-F724-4AAB-8DA6-83ECF7B4F2D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B241-DAAF-45F0-9C99-89D94473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FB2-F724-4AAB-8DA6-83ECF7B4F2D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B241-DAAF-45F0-9C99-89D94473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7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FB2-F724-4AAB-8DA6-83ECF7B4F2D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B241-DAAF-45F0-9C99-89D94473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8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FB2-F724-4AAB-8DA6-83ECF7B4F2D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B241-DAAF-45F0-9C99-89D94473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7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FB2-F724-4AAB-8DA6-83ECF7B4F2D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B241-DAAF-45F0-9C99-89D94473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6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FB2-F724-4AAB-8DA6-83ECF7B4F2D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B241-DAAF-45F0-9C99-89D94473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6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FB2-F724-4AAB-8DA6-83ECF7B4F2D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B241-DAAF-45F0-9C99-89D94473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FB2-F724-4AAB-8DA6-83ECF7B4F2D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B241-DAAF-45F0-9C99-89D94473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8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FB2-F724-4AAB-8DA6-83ECF7B4F2D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B241-DAAF-45F0-9C99-89D94473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2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44FB2-F724-4AAB-8DA6-83ECF7B4F2D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2B241-DAAF-45F0-9C99-89D94473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9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877" y="1699847"/>
            <a:ext cx="5158154" cy="36107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3877" y="422030"/>
            <a:ext cx="6283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dirty="0" smtClean="0"/>
              <a:t>Welcome today’s class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509871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484" y="1290637"/>
            <a:ext cx="3791317" cy="27772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154" y="1290637"/>
            <a:ext cx="3697531" cy="27772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8061" y="4536831"/>
            <a:ext cx="8757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dirty="0" smtClean="0"/>
              <a:t>The lifestyle of river gypsy.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819537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81753" y="1172308"/>
            <a:ext cx="5287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dirty="0" smtClean="0"/>
              <a:t>Individual work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078523" y="2508739"/>
            <a:ext cx="94605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/>
              <a:t>1.What are the main problems that river gypsies are </a:t>
            </a:r>
            <a:r>
              <a:rPr lang="en-SG" sz="2800" dirty="0" err="1" smtClean="0"/>
              <a:t>faching</a:t>
            </a:r>
            <a:r>
              <a:rPr lang="en-SG" sz="2800" dirty="0" smtClean="0"/>
              <a:t>?</a:t>
            </a:r>
          </a:p>
          <a:p>
            <a:r>
              <a:rPr lang="en-SG" sz="2800" dirty="0" smtClean="0"/>
              <a:t>2.What is the effect of global climate change in Bangladesh?</a:t>
            </a:r>
          </a:p>
          <a:p>
            <a:r>
              <a:rPr lang="en-SG" sz="2800" dirty="0" smtClean="0"/>
              <a:t>3.Why can’t river gypsy children go to conventional school?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24162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4292" y="1039092"/>
            <a:ext cx="100168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dirty="0" smtClean="0"/>
              <a:t>Imagine there is a boat-school in your area to teach river gypsy children. Write a short composition about how you can help the gypsy children with learning.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298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373" y="1930400"/>
            <a:ext cx="6202017" cy="37746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12365" y="795130"/>
            <a:ext cx="3041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dirty="0" smtClean="0"/>
              <a:t>Thank you all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374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8585" y="0"/>
            <a:ext cx="55098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dirty="0" smtClean="0"/>
              <a:t>Introduction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263" y="943341"/>
            <a:ext cx="1423254" cy="17373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69" y="943341"/>
            <a:ext cx="1371600" cy="17373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5830" y="3212123"/>
            <a:ext cx="44547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Md. </a:t>
            </a:r>
            <a:r>
              <a:rPr lang="en-SG" sz="2400" dirty="0" err="1" smtClean="0"/>
              <a:t>Zahidul</a:t>
            </a:r>
            <a:r>
              <a:rPr lang="en-SG" sz="2400" dirty="0" smtClean="0"/>
              <a:t> Islam </a:t>
            </a:r>
            <a:r>
              <a:rPr lang="en-SG" sz="2400" dirty="0" err="1" smtClean="0"/>
              <a:t>Zahid</a:t>
            </a:r>
            <a:endParaRPr lang="en-SG" sz="2400" dirty="0" smtClean="0"/>
          </a:p>
          <a:p>
            <a:r>
              <a:rPr lang="en-SG" sz="2400" dirty="0" err="1" smtClean="0"/>
              <a:t>Asst.Teacher</a:t>
            </a:r>
            <a:r>
              <a:rPr lang="en-SG" sz="2400" dirty="0" smtClean="0"/>
              <a:t> </a:t>
            </a:r>
          </a:p>
          <a:p>
            <a:r>
              <a:rPr lang="en-SG" sz="2400" dirty="0" smtClean="0"/>
              <a:t> </a:t>
            </a:r>
            <a:r>
              <a:rPr lang="en-SG" sz="2400" dirty="0" err="1" smtClean="0"/>
              <a:t>Qaumi</a:t>
            </a:r>
            <a:r>
              <a:rPr lang="en-SG" sz="2400" dirty="0" smtClean="0"/>
              <a:t> Jute Mills High </a:t>
            </a:r>
            <a:r>
              <a:rPr lang="en-SG" sz="2400" dirty="0" err="1" smtClean="0"/>
              <a:t>School,Sirajganj</a:t>
            </a:r>
            <a:r>
              <a:rPr lang="en-SG" sz="2400" dirty="0" smtClean="0"/>
              <a:t>.</a:t>
            </a:r>
            <a:endParaRPr lang="en-US" sz="2400" dirty="0" smtClean="0"/>
          </a:p>
          <a:p>
            <a:r>
              <a:rPr lang="en-SG" sz="2400" dirty="0" smtClean="0"/>
              <a:t>Email: zahidulteacher@gmail.com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21263" y="2981291"/>
            <a:ext cx="2967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Class: Eight</a:t>
            </a:r>
          </a:p>
          <a:p>
            <a:r>
              <a:rPr lang="en-SG" sz="2400" dirty="0" smtClean="0"/>
              <a:t>Unit: Seven</a:t>
            </a:r>
          </a:p>
          <a:p>
            <a:r>
              <a:rPr lang="en-SG" sz="2400" dirty="0" smtClean="0"/>
              <a:t>Lesson: Four</a:t>
            </a:r>
          </a:p>
          <a:p>
            <a:r>
              <a:rPr lang="en-SG" sz="2400" dirty="0" smtClean="0"/>
              <a:t>Time : 50 minutes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034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766" y="848552"/>
            <a:ext cx="4200939" cy="27825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61" y="848553"/>
            <a:ext cx="3346174" cy="27825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16157" y="4346714"/>
            <a:ext cx="8945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/>
              <a:t>1.What do you see in the pictures ?</a:t>
            </a:r>
          </a:p>
          <a:p>
            <a:r>
              <a:rPr lang="en-SG" sz="2800" dirty="0" smtClean="0"/>
              <a:t>2.Where do they </a:t>
            </a:r>
            <a:r>
              <a:rPr lang="en-SG" sz="2800" dirty="0" smtClean="0"/>
              <a:t>live</a:t>
            </a:r>
            <a:r>
              <a:rPr lang="en-SG" sz="2800" dirty="0" smtClean="0"/>
              <a:t> </a:t>
            </a:r>
            <a:r>
              <a:rPr lang="en-SG" sz="2800" dirty="0" smtClean="0"/>
              <a:t>in Bangladesh?</a:t>
            </a:r>
          </a:p>
        </p:txBody>
      </p:sp>
    </p:spTree>
    <p:extLst>
      <p:ext uri="{BB962C8B-B14F-4D97-AF65-F5344CB8AC3E}">
        <p14:creationId xmlns:p14="http://schemas.microsoft.com/office/powerpoint/2010/main" val="3878229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794" y="1072294"/>
            <a:ext cx="4131652" cy="29721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662" y="1072295"/>
            <a:ext cx="4243753" cy="29721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7784" y="4806461"/>
            <a:ext cx="8194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dirty="0" smtClean="0"/>
              <a:t>River gypsies in Bangladesh.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965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891" y="1839424"/>
            <a:ext cx="7408985" cy="4562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85292" y="1019908"/>
            <a:ext cx="6365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So today’s lesson is river gypsies in Bangladesh.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76692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29" y="1106941"/>
            <a:ext cx="4016828" cy="29915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229" y="1106941"/>
            <a:ext cx="4131128" cy="29915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47256" y="4539342"/>
            <a:ext cx="7658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dirty="0" err="1" smtClean="0"/>
              <a:t>Bedeys</a:t>
            </a:r>
            <a:r>
              <a:rPr lang="en-SG" sz="4000" dirty="0" smtClean="0"/>
              <a:t> catch snakes during the winter/rainy/summer season.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634690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394" y="849086"/>
            <a:ext cx="4159705" cy="30371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214" y="849086"/>
            <a:ext cx="4555671" cy="30371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2394" y="4767943"/>
            <a:ext cx="10086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smtClean="0"/>
              <a:t>Females of the </a:t>
            </a:r>
            <a:r>
              <a:rPr lang="en-SG" sz="3600" dirty="0" err="1" smtClean="0"/>
              <a:t>bedey</a:t>
            </a:r>
            <a:r>
              <a:rPr lang="en-SG" sz="3600" dirty="0" smtClean="0"/>
              <a:t> families contribute to the family income.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32642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692" y="867508"/>
            <a:ext cx="4489939" cy="29875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937" y="867507"/>
            <a:ext cx="4443047" cy="29875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1937" y="4290646"/>
            <a:ext cx="9495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dirty="0" smtClean="0"/>
              <a:t>River gypsies are used to water life but they </a:t>
            </a:r>
          </a:p>
          <a:p>
            <a:r>
              <a:rPr lang="en-SG" sz="4000" dirty="0" smtClean="0"/>
              <a:t>Come to plain land in dry season.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4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308" y="1232754"/>
            <a:ext cx="4665784" cy="30461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60431" y="4923692"/>
            <a:ext cx="6037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dirty="0" smtClean="0"/>
              <a:t>Mobile boat-schools for the gypsy children.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76985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177</Words>
  <Application>Microsoft Office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21</cp:revision>
  <dcterms:created xsi:type="dcterms:W3CDTF">2019-03-24T15:21:35Z</dcterms:created>
  <dcterms:modified xsi:type="dcterms:W3CDTF">2019-03-25T03:58:26Z</dcterms:modified>
</cp:coreProperties>
</file>